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84" r:id="rId1"/>
  </p:sldMasterIdLst>
  <p:notesMasterIdLst>
    <p:notesMasterId r:id="rId9"/>
  </p:notesMasterIdLst>
  <p:sldIdLst>
    <p:sldId id="258" r:id="rId2"/>
    <p:sldId id="256" r:id="rId3"/>
    <p:sldId id="260" r:id="rId4"/>
    <p:sldId id="261" r:id="rId5"/>
    <p:sldId id="262" r:id="rId6"/>
    <p:sldId id="257" r:id="rId7"/>
    <p:sldId id="259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0A4"/>
    <a:srgbClr val="E735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 snapToObjects="1">
      <p:cViewPr>
        <p:scale>
          <a:sx n="151" d="100"/>
          <a:sy n="151" d="100"/>
        </p:scale>
        <p:origin x="52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02CC8-87F1-B348-AE75-7F307B7DC460}" type="datetimeFigureOut">
              <a:rPr lang="en-US" smtClean="0"/>
              <a:t>11/7/22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24D04-D506-9D41-A6CB-987CBB62D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58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B66D-ABB1-0243-A28C-9D2649D1EFF1}" type="datetime1">
              <a:rPr lang="en-US" smtClean="0"/>
              <a:t>11/7/22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pPr/>
              <a:t>‹#›</a:t>
            </a:fld>
            <a:endParaRPr lang="en-US" sz="1125"/>
          </a:p>
        </p:txBody>
      </p:sp>
    </p:spTree>
    <p:extLst>
      <p:ext uri="{BB962C8B-B14F-4D97-AF65-F5344CB8AC3E}">
        <p14:creationId xmlns:p14="http://schemas.microsoft.com/office/powerpoint/2010/main" val="2149698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C0F3-7306-934D-B024-F4B2761A336B}" type="datetime1">
              <a:rPr lang="en-US" smtClean="0"/>
              <a:t>11/7/22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02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93E7-9295-3942-9F1D-6B7B6BDBAA51}" type="datetime1">
              <a:rPr lang="en-US" smtClean="0"/>
              <a:t>11/7/22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4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6F75-8999-7546-A446-36528EA0AE59}" type="datetime1">
              <a:rPr lang="en-US" smtClean="0"/>
              <a:t>11/7/22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48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4743-05B2-9641-B32C-794263C0C4CD}" type="datetime1">
              <a:rPr lang="en-US" smtClean="0"/>
              <a:t>11/7/22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0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A8FFD-426D-D543-A875-10C3006CFB95}" type="datetime1">
              <a:rPr lang="en-US" smtClean="0"/>
              <a:t>11/7/22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3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69FF-C06E-1D40-9E80-138BCAB48D29}" type="datetime1">
              <a:rPr lang="en-US" smtClean="0"/>
              <a:t>11/7/22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37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32BA2-4EF4-874B-A169-E9AAC782B665}" type="datetime1">
              <a:rPr lang="en-US" smtClean="0"/>
              <a:t>11/7/22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0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13F26-2B3B-A94D-944D-722AD6F90B93}" type="datetime1">
              <a:rPr lang="en-US" smtClean="0"/>
              <a:t>11/7/22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49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E3BB-DA97-4F46-B476-4694ACBC62AF}" type="datetime1">
              <a:rPr lang="en-US" smtClean="0"/>
              <a:t>11/7/22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37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920B9-B454-574C-8B97-0F1C9AFD7F9A}" type="datetime1">
              <a:rPr lang="en-US" smtClean="0"/>
              <a:t>11/7/22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9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0F247-02E9-CE4F-9955-35D93F8C3B85}" type="datetime1">
              <a:rPr lang="en-US" smtClean="0"/>
              <a:t>11/7/22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A68C9-79E6-D64A-A62E-43DDA6F6B25A}" type="slidenum">
              <a:rPr lang="en-US" smtClean="0"/>
              <a:pPr/>
              <a:t>‹#›</a:t>
            </a:fld>
            <a:endParaRPr lang="en-US" sz="1125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E4A4FF-71A9-1B42-8CCA-F1FC83A7BAA2}"/>
              </a:ext>
            </a:extLst>
          </p:cNvPr>
          <p:cNvSpPr/>
          <p:nvPr userDrawn="1"/>
        </p:nvSpPr>
        <p:spPr>
          <a:xfrm>
            <a:off x="0" y="0"/>
            <a:ext cx="9144000" cy="2738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E8EC1B-FEFC-AE45-B42E-1D0D9ED58025}"/>
              </a:ext>
            </a:extLst>
          </p:cNvPr>
          <p:cNvSpPr/>
          <p:nvPr userDrawn="1"/>
        </p:nvSpPr>
        <p:spPr>
          <a:xfrm>
            <a:off x="0" y="4869656"/>
            <a:ext cx="9144000" cy="2738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85277A-EE1B-944C-8A58-4BAAB86728CC}"/>
              </a:ext>
            </a:extLst>
          </p:cNvPr>
          <p:cNvSpPr txBox="1"/>
          <p:nvPr userDrawn="1"/>
        </p:nvSpPr>
        <p:spPr>
          <a:xfrm>
            <a:off x="39030" y="4895181"/>
            <a:ext cx="2157963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25" dirty="0">
                <a:solidFill>
                  <a:schemeClr val="bg1"/>
                </a:solidFill>
                <a:latin typeface="Helvetica" pitchFamily="2" charset="0"/>
              </a:rPr>
              <a:t>HAN LIU ‹</a:t>
            </a:r>
            <a:r>
              <a:rPr lang="en-US" sz="1125" dirty="0" err="1">
                <a:solidFill>
                  <a:schemeClr val="bg1"/>
                </a:solidFill>
                <a:latin typeface="Helvetica" pitchFamily="2" charset="0"/>
              </a:rPr>
              <a:t>happylife@ucla.edu</a:t>
            </a:r>
            <a:r>
              <a:rPr lang="en-US" sz="1125" dirty="0">
                <a:solidFill>
                  <a:schemeClr val="bg1"/>
                </a:solidFill>
                <a:latin typeface="Helvetica" pitchFamily="2" charset="0"/>
              </a:rPr>
              <a:t>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FABD4A-C4E9-3145-AE30-E95429B41BFE}"/>
              </a:ext>
            </a:extLst>
          </p:cNvPr>
          <p:cNvSpPr txBox="1"/>
          <p:nvPr userDrawn="1"/>
        </p:nvSpPr>
        <p:spPr>
          <a:xfrm>
            <a:off x="0" y="24016"/>
            <a:ext cx="1747594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25" b="1" dirty="0">
                <a:solidFill>
                  <a:schemeClr val="bg1"/>
                </a:solidFill>
                <a:latin typeface="Helvetica" pitchFamily="2" charset="0"/>
              </a:rPr>
              <a:t>SICHUAN UNIVERSITY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0F6275-5165-D546-A022-771C6EF9804D}"/>
              </a:ext>
            </a:extLst>
          </p:cNvPr>
          <p:cNvSpPr txBox="1"/>
          <p:nvPr userDrawn="1"/>
        </p:nvSpPr>
        <p:spPr>
          <a:xfrm>
            <a:off x="7036182" y="4362"/>
            <a:ext cx="2116285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25" b="0" dirty="0">
                <a:solidFill>
                  <a:schemeClr val="bg1"/>
                </a:solidFill>
                <a:latin typeface="Helvetica" pitchFamily="2" charset="0"/>
              </a:rPr>
              <a:t>AI-computing for solids design</a:t>
            </a:r>
          </a:p>
        </p:txBody>
      </p:sp>
    </p:spTree>
    <p:extLst>
      <p:ext uri="{BB962C8B-B14F-4D97-AF65-F5344CB8AC3E}">
        <p14:creationId xmlns:p14="http://schemas.microsoft.com/office/powerpoint/2010/main" val="338826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hart, bubble chart&#10;&#10;Description automatically generated">
            <a:extLst>
              <a:ext uri="{FF2B5EF4-FFF2-40B4-BE49-F238E27FC236}">
                <a16:creationId xmlns:a16="http://schemas.microsoft.com/office/drawing/2014/main" id="{61078D7C-A975-394C-BBC6-A7514C105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895" y="2688838"/>
            <a:ext cx="2745818" cy="20092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611B00-A62E-DF43-8322-F8DA074508BD}"/>
              </a:ext>
            </a:extLst>
          </p:cNvPr>
          <p:cNvSpPr txBox="1"/>
          <p:nvPr/>
        </p:nvSpPr>
        <p:spPr>
          <a:xfrm>
            <a:off x="193289" y="1041208"/>
            <a:ext cx="86967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cap="small" dirty="0">
                <a:latin typeface="Helvetica" pitchFamily="2" charset="0"/>
              </a:rPr>
              <a:t>Ai Computing for Solids Design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D1FBAF-B5C1-1E41-8F5B-1DE272403319}"/>
              </a:ext>
            </a:extLst>
          </p:cNvPr>
          <p:cNvSpPr txBox="1"/>
          <p:nvPr/>
        </p:nvSpPr>
        <p:spPr>
          <a:xfrm>
            <a:off x="258770" y="3226421"/>
            <a:ext cx="2680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Han LIU (</a:t>
            </a:r>
            <a:r>
              <a:rPr lang="en-US" dirty="0" err="1">
                <a:latin typeface="Helvetica" pitchFamily="2" charset="0"/>
              </a:rPr>
              <a:t>刘晗</a:t>
            </a:r>
            <a:r>
              <a:rPr lang="en-US" dirty="0">
                <a:latin typeface="Helvetica" pitchFamily="2" charset="0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02FD30-B46F-774A-AF06-46F5A5559A07}"/>
              </a:ext>
            </a:extLst>
          </p:cNvPr>
          <p:cNvSpPr txBox="1"/>
          <p:nvPr/>
        </p:nvSpPr>
        <p:spPr>
          <a:xfrm>
            <a:off x="258770" y="3711985"/>
            <a:ext cx="3708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Sichuan University (SCU, CHINA)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59DABD-9187-A84A-B645-7D8C9F959386}"/>
              </a:ext>
            </a:extLst>
          </p:cNvPr>
          <p:cNvSpPr txBox="1"/>
          <p:nvPr/>
        </p:nvSpPr>
        <p:spPr>
          <a:xfrm>
            <a:off x="193289" y="339991"/>
            <a:ext cx="66045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cap="small" dirty="0">
                <a:latin typeface="Helvetica" pitchFamily="2" charset="0"/>
              </a:rPr>
              <a:t>Soft talk:</a:t>
            </a:r>
          </a:p>
        </p:txBody>
      </p:sp>
    </p:spTree>
    <p:extLst>
      <p:ext uri="{BB962C8B-B14F-4D97-AF65-F5344CB8AC3E}">
        <p14:creationId xmlns:p14="http://schemas.microsoft.com/office/powerpoint/2010/main" val="803487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D4DE9-CE2B-AE40-B263-2D1C5B62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D64EEE-A109-9F4D-99A3-C4923226A6A2}"/>
              </a:ext>
            </a:extLst>
          </p:cNvPr>
          <p:cNvSpPr txBox="1"/>
          <p:nvPr/>
        </p:nvSpPr>
        <p:spPr>
          <a:xfrm>
            <a:off x="7837018" y="358848"/>
            <a:ext cx="12815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itchFamily="2" charset="2"/>
              <a:buChar char="Ø"/>
            </a:pPr>
            <a:r>
              <a:rPr lang="en-US" sz="1350" dirty="0">
                <a:solidFill>
                  <a:srgbClr val="FF0000"/>
                </a:solidFill>
                <a:latin typeface="Helvetica" pitchFamily="2" charset="0"/>
              </a:rPr>
              <a:t>Motivations</a:t>
            </a:r>
          </a:p>
        </p:txBody>
      </p:sp>
    </p:spTree>
    <p:extLst>
      <p:ext uri="{BB962C8B-B14F-4D97-AF65-F5344CB8AC3E}">
        <p14:creationId xmlns:p14="http://schemas.microsoft.com/office/powerpoint/2010/main" val="166533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D4DE9-CE2B-AE40-B263-2D1C5B62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9AF6E7-3AE7-584A-806F-BDD37B7CD045}"/>
              </a:ext>
            </a:extLst>
          </p:cNvPr>
          <p:cNvSpPr txBox="1"/>
          <p:nvPr/>
        </p:nvSpPr>
        <p:spPr>
          <a:xfrm>
            <a:off x="8011115" y="358848"/>
            <a:ext cx="113288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itchFamily="2" charset="2"/>
              <a:buChar char="Ø"/>
            </a:pPr>
            <a:r>
              <a:rPr lang="en-US" sz="1350" dirty="0">
                <a:solidFill>
                  <a:srgbClr val="FF0000"/>
                </a:solidFill>
                <a:latin typeface="Helvetica" pitchFamily="2" charset="0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3892464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D4DE9-CE2B-AE40-B263-2D1C5B62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6BD2F6-A4C0-3F4C-A913-AF6EEBF50C26}"/>
              </a:ext>
            </a:extLst>
          </p:cNvPr>
          <p:cNvSpPr txBox="1"/>
          <p:nvPr/>
        </p:nvSpPr>
        <p:spPr>
          <a:xfrm>
            <a:off x="8025107" y="367315"/>
            <a:ext cx="98048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itchFamily="2" charset="2"/>
              <a:buChar char="Ø"/>
            </a:pPr>
            <a:r>
              <a:rPr lang="en-US" sz="1350" dirty="0">
                <a:solidFill>
                  <a:srgbClr val="FF0000"/>
                </a:solidFill>
                <a:latin typeface="Helvetica" pitchFamily="2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021135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D4DE9-CE2B-AE40-B263-2D1C5B62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F3A86E-31B7-B041-BDC5-48B3CC87295E}"/>
              </a:ext>
            </a:extLst>
          </p:cNvPr>
          <p:cNvSpPr txBox="1"/>
          <p:nvPr/>
        </p:nvSpPr>
        <p:spPr>
          <a:xfrm>
            <a:off x="7782514" y="358848"/>
            <a:ext cx="136148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itchFamily="2" charset="2"/>
              <a:buChar char="Ø"/>
            </a:pPr>
            <a:r>
              <a:rPr lang="en-US" sz="1350" dirty="0">
                <a:solidFill>
                  <a:srgbClr val="FF0000"/>
                </a:solidFill>
                <a:latin typeface="Helvetica" pitchFamily="2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222561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Chart, bubble chart&#10;&#10;Description automatically generated">
            <a:extLst>
              <a:ext uri="{FF2B5EF4-FFF2-40B4-BE49-F238E27FC236}">
                <a16:creationId xmlns:a16="http://schemas.microsoft.com/office/drawing/2014/main" id="{C59718FC-DF43-A64D-B5DF-235E51214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728" y="426078"/>
            <a:ext cx="2745818" cy="20092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D4DE9-CE2B-AE40-B263-2D1C5B62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A68C9-79E6-D64A-A62E-43DDA6F6B25A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D1FBAF-B5C1-1E41-8F5B-1DE272403319}"/>
              </a:ext>
            </a:extLst>
          </p:cNvPr>
          <p:cNvSpPr txBox="1"/>
          <p:nvPr/>
        </p:nvSpPr>
        <p:spPr>
          <a:xfrm>
            <a:off x="120243" y="1152419"/>
            <a:ext cx="389058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Helvetica" pitchFamily="2" charset="0"/>
              </a:rPr>
              <a:t>Contact: </a:t>
            </a:r>
            <a:r>
              <a:rPr lang="en-US" sz="1350" dirty="0" err="1">
                <a:latin typeface="Helvetica" pitchFamily="2" charset="0"/>
              </a:rPr>
              <a:t>happylife@ucla.edu</a:t>
            </a:r>
            <a:endParaRPr lang="en-US" sz="1350" dirty="0">
              <a:latin typeface="Helvet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02FD30-B46F-774A-AF06-46F5A5559A07}"/>
              </a:ext>
            </a:extLst>
          </p:cNvPr>
          <p:cNvSpPr txBox="1"/>
          <p:nvPr/>
        </p:nvSpPr>
        <p:spPr>
          <a:xfrm>
            <a:off x="150935" y="1680503"/>
            <a:ext cx="37081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Helvetica" pitchFamily="2" charset="0"/>
              </a:rPr>
              <a:t>References: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59DABD-9187-A84A-B645-7D8C9F959386}"/>
              </a:ext>
            </a:extLst>
          </p:cNvPr>
          <p:cNvSpPr txBox="1"/>
          <p:nvPr/>
        </p:nvSpPr>
        <p:spPr>
          <a:xfrm>
            <a:off x="85454" y="339991"/>
            <a:ext cx="66045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cap="small" dirty="0">
                <a:latin typeface="Helvetica" pitchFamily="2" charset="0"/>
              </a:rPr>
              <a:t>THANK YOU!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FD6BD94-1449-AB4C-ACBE-77B7D07407E7}"/>
              </a:ext>
            </a:extLst>
          </p:cNvPr>
          <p:cNvSpPr txBox="1"/>
          <p:nvPr/>
        </p:nvSpPr>
        <p:spPr>
          <a:xfrm>
            <a:off x="150935" y="3015846"/>
            <a:ext cx="37081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Helvetica" pitchFamily="2" charset="0"/>
              </a:rPr>
              <a:t>Acknowledgements: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70F53A-B59C-864B-83A0-B26360CA29CA}"/>
              </a:ext>
            </a:extLst>
          </p:cNvPr>
          <p:cNvSpPr txBox="1"/>
          <p:nvPr/>
        </p:nvSpPr>
        <p:spPr>
          <a:xfrm>
            <a:off x="150935" y="1970383"/>
            <a:ext cx="37081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Helvetica" pitchFamily="2" charset="0"/>
              </a:rPr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882524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DBDEB4-5CC9-8549-B6A2-5A6EAA5DCB59}"/>
              </a:ext>
            </a:extLst>
          </p:cNvPr>
          <p:cNvSpPr/>
          <p:nvPr/>
        </p:nvSpPr>
        <p:spPr>
          <a:xfrm>
            <a:off x="0" y="282389"/>
            <a:ext cx="9144000" cy="45872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hart, bubble chart&#10;&#10;Description automatically generated">
            <a:extLst>
              <a:ext uri="{FF2B5EF4-FFF2-40B4-BE49-F238E27FC236}">
                <a16:creationId xmlns:a16="http://schemas.microsoft.com/office/drawing/2014/main" id="{8719FF65-E4D4-2148-B252-1EC269041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069" y="1548560"/>
            <a:ext cx="2392135" cy="13909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0462C8F-CF0D-384A-97AC-4EE271F0155B}"/>
              </a:ext>
            </a:extLst>
          </p:cNvPr>
          <p:cNvSpPr txBox="1"/>
          <p:nvPr/>
        </p:nvSpPr>
        <p:spPr>
          <a:xfrm>
            <a:off x="3312192" y="3020593"/>
            <a:ext cx="270533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25" b="1" i="1" dirty="0">
                <a:latin typeface="Helvetica" pitchFamily="2" charset="0"/>
              </a:rPr>
              <a:t>SOlids inFormaTics AI-laboratory</a:t>
            </a:r>
          </a:p>
          <a:p>
            <a:pPr algn="ctr"/>
            <a:r>
              <a:rPr lang="en-US" sz="1125" b="1" i="1" dirty="0">
                <a:latin typeface="Helvetica" pitchFamily="2" charset="0"/>
              </a:rPr>
              <a:t>@ Sichuan University</a:t>
            </a:r>
          </a:p>
        </p:txBody>
      </p:sp>
    </p:spTree>
    <p:extLst>
      <p:ext uri="{BB962C8B-B14F-4D97-AF65-F5344CB8AC3E}">
        <p14:creationId xmlns:p14="http://schemas.microsoft.com/office/powerpoint/2010/main" val="1219288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6902</TotalTime>
  <Words>52</Words>
  <Application>Microsoft Macintosh PowerPoint</Application>
  <PresentationFormat>On-screen Show (16:9)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 Liu</dc:creator>
  <cp:lastModifiedBy>Han Liu</cp:lastModifiedBy>
  <cp:revision>79</cp:revision>
  <dcterms:created xsi:type="dcterms:W3CDTF">2022-07-02T12:35:23Z</dcterms:created>
  <dcterms:modified xsi:type="dcterms:W3CDTF">2022-11-07T14:42:17Z</dcterms:modified>
</cp:coreProperties>
</file>